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4CTh/3roYZx5FZ" TargetMode="External"/><Relationship Id="rId3" Type="http://schemas.openxmlformats.org/officeDocument/2006/relationships/hyperlink" Target="https://cloud.mail.ru/public/2VZk/XTnzVPd7T" TargetMode="External"/><Relationship Id="rId7" Type="http://schemas.openxmlformats.org/officeDocument/2006/relationships/hyperlink" Target="https://cloud.mail.ru/public/58BK/DmRvtXNZh" TargetMode="External"/><Relationship Id="rId2" Type="http://schemas.openxmlformats.org/officeDocument/2006/relationships/hyperlink" Target="https://cloud.mail.ru/public/5FG3/2pHxiLB6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loud.mail.ru/public/5fZG/53BiS9psJ" TargetMode="External"/><Relationship Id="rId5" Type="http://schemas.openxmlformats.org/officeDocument/2006/relationships/hyperlink" Target="https://cloud.mail.ru/public/4R5X/5Dx8r4dyB" TargetMode="External"/><Relationship Id="rId4" Type="http://schemas.openxmlformats.org/officeDocument/2006/relationships/hyperlink" Target="https://cloud.mail.ru/public/3JTY/4PAxyrC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7CC75-5367-41E3-9260-A308CA140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Дистанционная работа учителя-логопеда ДОУ с использованием технологий программы «</a:t>
            </a:r>
            <a:r>
              <a:rPr lang="ru-RU" b="1" dirty="0" err="1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ПРОдетей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569F4F-ED4D-467B-95FA-04338545B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Каночкина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Ольга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4323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29FA4-C9BA-4DBD-ADAD-56546153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31553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Что могу сделать дополнительно </a:t>
            </a: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для коллег: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провести онлайн-конференцию: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«технология «Моделирование письма»: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знакомство и работа над ошибками»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B3D6-11F5-4BE2-8038-2EB11DA9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E7242-1649-4239-AB2C-9F27836E65C5}"/>
              </a:ext>
            </a:extLst>
          </p:cNvPr>
          <p:cNvSpPr/>
          <p:nvPr/>
        </p:nvSpPr>
        <p:spPr>
          <a:xfrm>
            <a:off x="2727930" y="2967335"/>
            <a:ext cx="673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378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C52E1012-CF71-4ACA-B3FE-81145863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58261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                                                                      </a:t>
            </a:r>
            <a:r>
              <a:rPr lang="en-US" altLang="ru-RU" sz="3200" b="1" dirty="0">
                <a:solidFill>
                  <a:srgbClr val="7030A0"/>
                </a:solidFill>
              </a:rPr>
              <a:t>FACEBOOK</a:t>
            </a:r>
            <a:r>
              <a:rPr lang="ru-RU" altLang="ru-RU" sz="3200" b="1" dirty="0">
                <a:solidFill>
                  <a:srgbClr val="7030A0"/>
                </a:solidFill>
              </a:rPr>
              <a:t> (Работа офлайн)</a:t>
            </a:r>
          </a:p>
        </p:txBody>
      </p:sp>
      <p:pic>
        <p:nvPicPr>
          <p:cNvPr id="16387" name="Picture 2" descr="D:\User\Рабочий стол\Снимок 1.PNG">
            <a:extLst>
              <a:ext uri="{FF2B5EF4-FFF2-40B4-BE49-F238E27FC236}">
                <a16:creationId xmlns:a16="http://schemas.microsoft.com/office/drawing/2014/main" id="{0BAD89EA-533C-4E2E-B815-E1CCA1D7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0" y="1318300"/>
            <a:ext cx="9414739" cy="218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D:\User\Рабочий стол\Снимок 2.PNG">
            <a:extLst>
              <a:ext uri="{FF2B5EF4-FFF2-40B4-BE49-F238E27FC236}">
                <a16:creationId xmlns:a16="http://schemas.microsoft.com/office/drawing/2014/main" id="{8A695A0E-11FA-4426-8393-93F496A0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8" y="3508011"/>
            <a:ext cx="9450181" cy="31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E49F1B-DF51-4240-9B4E-4AD6D330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43" y="362333"/>
            <a:ext cx="10685714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FF8A2-B854-4445-B686-244DF373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97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Консультация родителя по «Моделированию письма»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63F63-757A-4498-A3AA-A032CF23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7" y="1148316"/>
            <a:ext cx="4140717" cy="2855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B82A38-A337-475B-BBB1-F3D5AC92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06" y="1142824"/>
            <a:ext cx="4140718" cy="2866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79684E-93CB-471E-A813-4DB24E51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757" y="4065423"/>
            <a:ext cx="4140717" cy="27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E2E76-B6FB-4262-8D26-1EC7AB2B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4428"/>
            <a:ext cx="10364451" cy="8399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Домашняя работа по моделированию, закрепление моделирования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57C86F-6D7F-4D67-9F49-1AE2F8B7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627"/>
            <a:ext cx="4086066" cy="2834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F0487-B253-4AC1-9916-70BD2B8B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6" y="886627"/>
            <a:ext cx="4082492" cy="28347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F061B7-FBEE-4F65-A677-670122AC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8" y="865331"/>
            <a:ext cx="4055167" cy="2806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71D8CB-9FD2-4357-A14E-2504809F6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2631"/>
            <a:ext cx="4082492" cy="27099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B0195A-BAB8-4BE4-B98A-3A19BCFAE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065" y="3721332"/>
            <a:ext cx="3963367" cy="27221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5FD06-A3C5-4CE3-AB4B-4CBD49A27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235" y="3721333"/>
            <a:ext cx="4082492" cy="27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404D7-A714-47AF-9B02-21D6B6EB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8857"/>
            <a:ext cx="10364451" cy="66985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«Загадки»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A7276-C80D-49FC-82D5-966BA329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8" y="118657"/>
            <a:ext cx="3984773" cy="2045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3486B-A83B-4015-AB30-22C7A8F1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2575312"/>
            <a:ext cx="5518298" cy="31874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5ECE5-0D37-4429-88DB-4E26926E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14" y="907024"/>
            <a:ext cx="3238624" cy="1821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4416D-07D5-495E-A51A-A5B82DA8A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014" y="2923829"/>
            <a:ext cx="4165833" cy="31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4A3F4-3B64-4351-8B35-CBF19C2E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766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«Лаборатория историй»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B4296-E5EC-44DD-A96A-D4793E58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3" y="1095154"/>
            <a:ext cx="3768442" cy="3696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8E634-9A3D-4FFB-B599-03ECF666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28" y="1188225"/>
            <a:ext cx="3573357" cy="2447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FA552-6BA8-4CD5-A010-76391F4DA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57" y="1319213"/>
            <a:ext cx="3887943" cy="26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3E1A-881A-4694-88AA-F2EF22A7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326"/>
            <a:ext cx="10364451" cy="6273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Парные коммуникации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E66163-52E5-4A69-93D4-DC2AC4CB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97" y="733644"/>
            <a:ext cx="3611401" cy="25071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D04B22-18F8-4DCA-81E7-6E9B3D1D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33" y="733645"/>
            <a:ext cx="3644158" cy="2507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2FCE5-F3A8-42E4-A35D-9E94674B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5" y="3499947"/>
            <a:ext cx="4254570" cy="2940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B2DD2-3F92-45F5-B6D4-F735BEE9C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363" y="3499947"/>
            <a:ext cx="4072216" cy="2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C7F9-136F-4F23-834D-CDB63835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Ссылки на видео, аудио и иллюстративный материал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FC24CC-303B-4676-A760-E1D43D23F4C5}"/>
              </a:ext>
            </a:extLst>
          </p:cNvPr>
          <p:cNvSpPr/>
          <p:nvPr/>
        </p:nvSpPr>
        <p:spPr>
          <a:xfrm>
            <a:off x="637953" y="1844880"/>
            <a:ext cx="10515599" cy="478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https://cloud.mail.ru/public/5FG3/2pHxiLB66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https://cloud.mail.ru/public/2VZk/XTnzVPd7T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https://cloud.mail.ru/public/3JTY/4PAxyrC3d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https://cloud.mail.ru/public/4R5X/5Dx8r4dyB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https://cloud.mail.ru/public/5fZG/53BiS9psJ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https://cloud.mail.ru/public/58BK/DmRvtXNZh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https://cloud.mail.ru/public/4CTh/3roYZx5FZ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34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193</TotalTime>
  <Words>178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Капля</vt:lpstr>
      <vt:lpstr>Дистанционная работа учителя-логопеда ДОУ с использованием технологий программы «ПРОдетей»</vt:lpstr>
      <vt:lpstr>                                                                      FACEBOOK (Работа офлайн)</vt:lpstr>
      <vt:lpstr>Презентация PowerPoint</vt:lpstr>
      <vt:lpstr>Консультация родителя по «Моделированию письма»</vt:lpstr>
      <vt:lpstr>Домашняя работа по моделированию, закрепление моделирования</vt:lpstr>
      <vt:lpstr>«Загадки»</vt:lpstr>
      <vt:lpstr>«Лаборатория историй»</vt:lpstr>
      <vt:lpstr>Парные коммуникации</vt:lpstr>
      <vt:lpstr>Ссылки на видео, аудио и иллюстративный материал</vt:lpstr>
      <vt:lpstr>Что могу сделать дополнительно для коллег: - провести онлайн-конференцию: «технология «Моделирование письма»: знакомство и работа над ошибками»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24</cp:revision>
  <dcterms:created xsi:type="dcterms:W3CDTF">2020-04-21T11:05:24Z</dcterms:created>
  <dcterms:modified xsi:type="dcterms:W3CDTF">2020-04-23T04:22:49Z</dcterms:modified>
</cp:coreProperties>
</file>