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74" r:id="rId8"/>
    <p:sldId id="275" r:id="rId9"/>
    <p:sldId id="276" r:id="rId10"/>
    <p:sldId id="277" r:id="rId11"/>
    <p:sldId id="27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7CC75-5367-41E3-9260-A308CA140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«Дистанционная работа учителя-логопеда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ДОУ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методиках УМК </a:t>
            </a:r>
            <a:b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Е.Г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Юдиной,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Е.В.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Бодровой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(в рамках Региональной школы НСО «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</a:rPr>
              <a:t>Коворкинг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 в образовательном пространстве: в потоке идей и действий»)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569F4F-ED4D-467B-95FA-04338545B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подготовила: учитель-логопед МБДОУ д/с №465</a:t>
            </a:r>
          </a:p>
          <a:p>
            <a:pPr algn="r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 г. Новосибирска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</a:rPr>
              <a:t>Каночкина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 О.Е.</a:t>
            </a:r>
          </a:p>
          <a:p>
            <a:pPr algn="r"/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30.03.2024г.</a:t>
            </a:r>
          </a:p>
        </p:txBody>
      </p:sp>
    </p:spTree>
    <p:extLst>
      <p:ext uri="{BB962C8B-B14F-4D97-AF65-F5344CB8AC3E}">
        <p14:creationId xmlns:p14="http://schemas.microsoft.com/office/powerpoint/2010/main" val="34323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4A3F4-3B64-4351-8B35-CBF19C2E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766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«Лаборатория историй»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B4296-E5EC-44DD-A96A-D4793E58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3" y="1095154"/>
            <a:ext cx="3768442" cy="3696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8E634-9A3D-4FFB-B599-03ECF666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28" y="1188225"/>
            <a:ext cx="3573357" cy="2447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FA552-6BA8-4CD5-A010-76391F4D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57" y="1319213"/>
            <a:ext cx="3887943" cy="26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3E1A-881A-4694-88AA-F2EF22A7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326"/>
            <a:ext cx="10364451" cy="6273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Парные коммуникации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E66163-52E5-4A69-93D4-DC2AC4CB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97" y="733644"/>
            <a:ext cx="3611401" cy="25071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04B22-18F8-4DCA-81E7-6E9B3D1D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33" y="733645"/>
            <a:ext cx="3644158" cy="2507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2FCE5-F3A8-42E4-A35D-9E94674B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5" y="3499947"/>
            <a:ext cx="4254570" cy="2940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B2DD2-3F92-45F5-B6D4-F735BEE9C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363" y="3499947"/>
            <a:ext cx="4072216" cy="2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B3D6-11F5-4BE2-8038-2EB11DA9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E7242-1649-4239-AB2C-9F27836E65C5}"/>
              </a:ext>
            </a:extLst>
          </p:cNvPr>
          <p:cNvSpPr/>
          <p:nvPr/>
        </p:nvSpPr>
        <p:spPr>
          <a:xfrm>
            <a:off x="2727930" y="2967335"/>
            <a:ext cx="673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378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E49F1B-DF51-4240-9B4E-4AD6D330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3" y="362333"/>
            <a:ext cx="10685714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798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284"/>
            <a:ext cx="12191999" cy="40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7" y="0"/>
            <a:ext cx="12269118" cy="2368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626"/>
            <a:ext cx="12192000" cy="44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37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7252"/>
            <a:ext cx="12191999" cy="21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56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" y="3756752"/>
            <a:ext cx="12125899" cy="30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FF8A2-B854-4445-B686-244DF373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97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Консультация родителя по «Моделированию письма»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63F63-757A-4498-A3AA-A032CF23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7" y="1148316"/>
            <a:ext cx="4140717" cy="2855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B82A38-A337-475B-BBB1-F3D5AC92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06" y="1142824"/>
            <a:ext cx="4140718" cy="2866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79684E-93CB-471E-A813-4DB24E51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757" y="4065423"/>
            <a:ext cx="4140717" cy="27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E2E76-B6FB-4262-8D26-1EC7AB2B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4428"/>
            <a:ext cx="10364451" cy="8399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Домашняя работа по моделированию, закрепление моделирования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57C86F-6D7F-4D67-9F49-1AE2F8B7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627"/>
            <a:ext cx="4086066" cy="2834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F0487-B253-4AC1-9916-70BD2B8B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6" y="886627"/>
            <a:ext cx="4082492" cy="2834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F061B7-FBEE-4F65-A677-670122AC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8" y="865331"/>
            <a:ext cx="4055167" cy="2806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71D8CB-9FD2-4357-A14E-2504809F6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2631"/>
            <a:ext cx="4082492" cy="27099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B0195A-BAB8-4BE4-B98A-3A19BCFAE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065" y="3721332"/>
            <a:ext cx="3963367" cy="27221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5FD06-A3C5-4CE3-AB4B-4CBD49A27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235" y="3721333"/>
            <a:ext cx="4082492" cy="27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404D7-A714-47AF-9B02-21D6B6EB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8857"/>
            <a:ext cx="10364451" cy="66985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«Загадки»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A7276-C80D-49FC-82D5-966BA329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8" y="118657"/>
            <a:ext cx="3984773" cy="2045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3486B-A83B-4015-AB30-22C7A8F1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2575312"/>
            <a:ext cx="5518298" cy="31874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5ECE5-0D37-4429-88DB-4E26926E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14" y="907024"/>
            <a:ext cx="3238624" cy="1821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4416D-07D5-495E-A51A-A5B82DA8A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014" y="2923829"/>
            <a:ext cx="4165833" cy="31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229</TotalTime>
  <Words>50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«Дистанционная работа учителя-логопеда ДОУ в методиках УМК  Е.Г. Юдиной, Е.В. Бодровой (в рамках Региональной школы НСО «Коворкинг в образовательном пространстве: в потоке идей и действий»)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Консультация родителя по «Моделированию письма»</vt:lpstr>
      <vt:lpstr>Домашняя работа по моделированию, закрепление моделирования</vt:lpstr>
      <vt:lpstr>«Загадки»</vt:lpstr>
      <vt:lpstr>«Лаборатория историй»</vt:lpstr>
      <vt:lpstr>Парные коммуникации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</cp:lastModifiedBy>
  <cp:revision>30</cp:revision>
  <dcterms:created xsi:type="dcterms:W3CDTF">2020-04-21T11:05:24Z</dcterms:created>
  <dcterms:modified xsi:type="dcterms:W3CDTF">2024-02-22T08:29:29Z</dcterms:modified>
</cp:coreProperties>
</file>